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6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25BA3-48A1-4948-8F6A-0F555060E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D96B45-B2B8-4576-8AFE-E7BEEC022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4B528-8549-490E-88F4-7FAA05B2C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C9AFF-76C5-4D9E-8F21-70163DE7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EED32-58D8-4017-9741-2D5F2B56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4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583C-821D-49CA-9CE8-6541F53C5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EE7C5-5ACB-4E30-B703-EAD22692B3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302AC-6AED-4197-893F-74E71A76F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03FD3-3D45-4513-92C1-D0496430A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38F39-74A3-481F-BB91-33BCABD90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54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064979-C7FF-4383-A824-D38EABD4F7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CB0290-F6C0-421B-A760-8ACB717BF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F3A47-6D6C-47EC-9A1B-6898896D3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68F97-84E5-494D-936E-EEAACADFE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DB2EC-8F44-4088-A469-DF0F09734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76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4481-021F-4613-A908-9D9312BE6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AC483-0DB7-407F-BB70-F8277AC47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FFD74-1995-48EA-9B9B-AB8EE6E5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6A3D4-BA67-4E03-8A0B-D9115A715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809E1-D59D-4CA3-9265-2E05E6654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44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E7131-C30D-4C99-9610-8D6BD63A4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75B54-2F79-4EBC-87E4-C6ADA6104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1FDCE-10E7-48F3-AA72-AC079253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666C9-9F38-47C2-9496-F61BBFA03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C229C-C0C0-4447-AE94-EBD01202F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89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D30F3-DC34-469F-84D5-50E89183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3F8D1-E366-4366-A871-751BD781E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CA5062-E57B-4F5F-A500-60924404B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1902D-B4BB-4D59-87E0-1C997112A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8D0-09B0-4F25-9948-ED983108E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64D59-B1DA-4CAA-98DA-DB7D296BF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07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B7062-0D7E-4EB5-B2CA-038368DC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9A603D-162E-4F39-82F3-AE59837A4F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7E1267-17C7-4A30-8AD3-80733BD2F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226E1-DD15-466F-9481-42E5923DFE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0275D4-3742-4954-930D-3A5C8059C3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933A02-8037-4E6F-B3F2-836698FB8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B71CD-D15D-4561-AAF5-3BAE4B74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8324B6-2093-40C4-BE8A-F1D775DD9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6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B38E7-4E19-4C83-A4B1-098682CD7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B29D04-FF80-42E7-BEF6-02CB2E4D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9584C4-443C-4D1B-9F5B-F885C6C44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1B8F18-C59B-43B5-84F3-C5775F08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81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892707-3877-4E85-9A01-CD9541FB7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21FA3A-260E-4541-A3CB-D506F6021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16C8C-8CD2-454E-A0B0-2E27D3AF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016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C3133-4A73-4267-9332-575B58348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6E2CF-8CC5-46D8-AB51-497FF6147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005954-D2DC-4D48-9FB7-A54C1EA6D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8EF9EA-2868-4D37-9B27-053E20AC3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FB6364-E697-4E4E-B155-0FCAF57CE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692C7-BCAA-4D18-93F5-FE24C1FB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59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6E97B-3C81-416F-AB9E-DA825D6B3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F69A6C-5BB7-4549-856D-D86D97366E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F6597-2C80-41FA-8959-AE6607753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0CF2B3-1BDC-409F-A7FC-13AC3A44F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16736-DA60-4C9B-AA1C-E8AA37CA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E516F-3F8A-446C-A9A3-A1A38445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69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60D3CB-1112-4288-A8BF-D10AF035D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25CCE-A832-40A7-8D93-198238873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B9C19-ECCA-4410-823E-9FF8410F37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0DAD8-4C8C-4B92-87C2-FDE2CADE7E37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FA1C3-D26F-4C5F-9E1C-1DE806CE82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6792C-7023-47C8-99AB-4DF329497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C5CC1-B98D-4DA2-8A62-0DF67A114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96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65E57A-D5F7-2C1A-2355-BFC69795B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2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ploaded image">
            <a:extLst>
              <a:ext uri="{FF2B5EF4-FFF2-40B4-BE49-F238E27FC236}">
                <a16:creationId xmlns:a16="http://schemas.microsoft.com/office/drawing/2014/main" id="{746FD1D6-ADA9-868B-C5D2-9DB651C77F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BD6B52-082B-E6A4-6FFD-433900304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24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668D7F-4F8F-0A7C-3AA1-F0F46F510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48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92BCA-5CB0-FD2B-32D5-D19A815EF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A6A8E6-2811-C16D-0051-BB9BD4B40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475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6C6B"/>
      </a:accent1>
      <a:accent2>
        <a:srgbClr val="6DDEB2"/>
      </a:accent2>
      <a:accent3>
        <a:srgbClr val="FFC95F"/>
      </a:accent3>
      <a:accent4>
        <a:srgbClr val="FFB4D2"/>
      </a:accent4>
      <a:accent5>
        <a:srgbClr val="68D3FE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Deckzi Solutions</dc:creator>
  <cp:lastModifiedBy>Ansgar Pabst</cp:lastModifiedBy>
  <cp:revision>3</cp:revision>
  <dcterms:created xsi:type="dcterms:W3CDTF">2022-03-04T09:33:48Z</dcterms:created>
  <dcterms:modified xsi:type="dcterms:W3CDTF">2026-04-17T09:21:28Z</dcterms:modified>
</cp:coreProperties>
</file>